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25"/>
    <p:restoredTop sz="93932"/>
  </p:normalViewPr>
  <p:slideViewPr>
    <p:cSldViewPr snapToGrid="0" snapToObjects="1">
      <p:cViewPr varScale="1">
        <p:scale>
          <a:sx n="103" d="100"/>
          <a:sy n="103" d="100"/>
        </p:scale>
        <p:origin x="65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smtClean="0"/>
              <a:t>12/26/17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378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smtClean="0"/>
              <a:t>12/26/17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smtClean="0"/>
              <a:t>12/26/17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4" Type="http://schemas.microsoft.com/office/2007/relationships/hdphoto" Target="../media/hdphoto1.wdp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12/26/17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4" Type="http://schemas.openxmlformats.org/officeDocument/2006/relationships/video" Target="../media/media2.mp4"/><Relationship Id="rId5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E-VOTE FINAL PRESENTATION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GROUP 1 </a:t>
            </a:r>
            <a:r>
              <a:rPr lang="mr-IN" dirty="0" smtClean="0"/>
              <a:t>–</a:t>
            </a:r>
            <a:r>
              <a:rPr lang="en-US" dirty="0" smtClean="0"/>
              <a:t> FRIMPONG FELIX NANA </a:t>
            </a:r>
            <a:r>
              <a:rPr lang="mr-IN" dirty="0" smtClean="0"/>
              <a:t>–</a:t>
            </a:r>
            <a:r>
              <a:rPr lang="en-US" dirty="0" smtClean="0"/>
              <a:t> F15040121</a:t>
            </a:r>
          </a:p>
        </p:txBody>
      </p:sp>
    </p:spTree>
    <p:extLst>
      <p:ext uri="{BB962C8B-B14F-4D97-AF65-F5344CB8AC3E}">
        <p14:creationId xmlns:p14="http://schemas.microsoft.com/office/powerpoint/2010/main" val="1768411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REALIZED FUNCTIONALITITES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SUPPOSED:-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 smtClean="0"/>
              <a:t>	1. One time login pass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2. Database query for pass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3. Correct Vote Count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4. Administrator access to vote count</a:t>
            </a:r>
          </a:p>
          <a:p>
            <a:r>
              <a:rPr lang="en-US" dirty="0" smtClean="0"/>
              <a:t>Realized :-</a:t>
            </a:r>
          </a:p>
          <a:p>
            <a:pPr marL="1165860" lvl="3" indent="-342900">
              <a:buAutoNum type="arabicPeriod"/>
            </a:pPr>
            <a:r>
              <a:rPr lang="en-US" dirty="0" smtClean="0"/>
              <a:t>Regular login pass with ID and Pass</a:t>
            </a:r>
          </a:p>
          <a:p>
            <a:pPr marL="1165860" lvl="3" indent="-342900">
              <a:buAutoNum type="arabicPeriod"/>
            </a:pPr>
            <a:r>
              <a:rPr lang="en-US" dirty="0" smtClean="0"/>
              <a:t>Database query for pass</a:t>
            </a:r>
          </a:p>
          <a:p>
            <a:pPr marL="1165860" lvl="3" indent="-342900">
              <a:buAutoNum type="arabicPeriod"/>
            </a:pPr>
            <a:r>
              <a:rPr lang="en-US" dirty="0" smtClean="0"/>
              <a:t>Correct vote count</a:t>
            </a:r>
          </a:p>
          <a:p>
            <a:pPr marL="1165860" lvl="3" indent="-342900">
              <a:buAutoNum type="arabicPeriod"/>
            </a:pPr>
            <a:r>
              <a:rPr lang="en-US" dirty="0"/>
              <a:t> </a:t>
            </a:r>
            <a:r>
              <a:rPr lang="en-US" dirty="0" smtClean="0"/>
              <a:t>Administrator access to vote count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976687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	In the process of development I used the </a:t>
            </a:r>
            <a:r>
              <a:rPr lang="en-US" dirty="0" err="1" smtClean="0"/>
              <a:t>NetBean</a:t>
            </a:r>
            <a:r>
              <a:rPr lang="en-US" dirty="0" smtClean="0"/>
              <a:t> IDE and standard Java still in the process.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With the </a:t>
            </a:r>
            <a:r>
              <a:rPr lang="en-US" dirty="0" err="1" smtClean="0"/>
              <a:t>git</a:t>
            </a:r>
            <a:r>
              <a:rPr lang="en-US" dirty="0" smtClean="0"/>
              <a:t> version control system </a:t>
            </a:r>
            <a:r>
              <a:rPr lang="en-US" dirty="0" err="1" smtClean="0"/>
              <a:t>embeded</a:t>
            </a:r>
            <a:r>
              <a:rPr lang="en-US" dirty="0" smtClean="0"/>
              <a:t> in </a:t>
            </a:r>
            <a:r>
              <a:rPr lang="en-US" dirty="0" err="1" smtClean="0"/>
              <a:t>Netbeans</a:t>
            </a:r>
            <a:r>
              <a:rPr lang="en-US" dirty="0" smtClean="0"/>
              <a:t> I </a:t>
            </a:r>
            <a:r>
              <a:rPr lang="en-US" dirty="0" err="1" smtClean="0"/>
              <a:t>commited</a:t>
            </a:r>
            <a:r>
              <a:rPr lang="en-US" dirty="0" smtClean="0"/>
              <a:t> the project to the </a:t>
            </a:r>
            <a:r>
              <a:rPr lang="en-US" dirty="0" err="1" smtClean="0"/>
              <a:t>github</a:t>
            </a:r>
            <a:r>
              <a:rPr lang="en-US" dirty="0" smtClean="0"/>
              <a:t> repository for our group under the branch Feature1.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All code and issues are accounted for on the </a:t>
            </a:r>
            <a:r>
              <a:rPr lang="en-US" dirty="0" err="1" smtClean="0"/>
              <a:t>github</a:t>
            </a:r>
            <a:r>
              <a:rPr lang="en-US" dirty="0" smtClean="0"/>
              <a:t> page and if you follow the commit changes you’ll realize that I fixed bugs before moving to to any new phase in the project development phase.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33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135" y="-320040"/>
            <a:ext cx="10058400" cy="1609344"/>
          </a:xfrm>
        </p:spPr>
        <p:txBody>
          <a:bodyPr/>
          <a:lstStyle/>
          <a:p>
            <a:r>
              <a:rPr lang="en-US" dirty="0" smtClean="0"/>
              <a:t>GIT PAGE IMAGEs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230" y="931495"/>
            <a:ext cx="11016135" cy="5707844"/>
          </a:xfrm>
        </p:spPr>
      </p:pic>
    </p:spTree>
    <p:extLst>
      <p:ext uri="{BB962C8B-B14F-4D97-AF65-F5344CB8AC3E}">
        <p14:creationId xmlns:p14="http://schemas.microsoft.com/office/powerpoint/2010/main" val="527980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013" y="-230985"/>
            <a:ext cx="10058400" cy="1609344"/>
          </a:xfrm>
        </p:spPr>
        <p:txBody>
          <a:bodyPr/>
          <a:lstStyle/>
          <a:p>
            <a:r>
              <a:rPr lang="en-US" dirty="0" smtClean="0"/>
              <a:t>GIT page images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013" y="1107108"/>
            <a:ext cx="9883074" cy="5595968"/>
          </a:xfrm>
        </p:spPr>
      </p:pic>
    </p:spTree>
    <p:extLst>
      <p:ext uri="{BB962C8B-B14F-4D97-AF65-F5344CB8AC3E}">
        <p14:creationId xmlns:p14="http://schemas.microsoft.com/office/powerpoint/2010/main" val="1544070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326" y="0"/>
            <a:ext cx="10058400" cy="1609344"/>
          </a:xfrm>
        </p:spPr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> page images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72" y="1305892"/>
            <a:ext cx="10584876" cy="4935882"/>
          </a:xfrm>
        </p:spPr>
      </p:pic>
    </p:spTree>
    <p:extLst>
      <p:ext uri="{BB962C8B-B14F-4D97-AF65-F5344CB8AC3E}">
        <p14:creationId xmlns:p14="http://schemas.microsoft.com/office/powerpoint/2010/main" val="1586494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demonstration</a:t>
            </a:r>
            <a:endParaRPr lang="en-US" dirty="0"/>
          </a:p>
        </p:txBody>
      </p:sp>
      <p:pic>
        <p:nvPicPr>
          <p:cNvPr id="4" name="Vote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2332" y="1809771"/>
            <a:ext cx="5298108" cy="3973191"/>
          </a:xfrm>
        </p:spPr>
      </p:pic>
      <p:pic>
        <p:nvPicPr>
          <p:cNvPr id="6" name="Admin.mp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67956" y="1767016"/>
            <a:ext cx="5354595" cy="401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082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E-VOTE FINAL PRESENTATION-</a:t>
            </a:r>
            <a:br>
              <a:rPr lang="en-US" dirty="0" smtClean="0"/>
            </a:br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84497" y="4821606"/>
            <a:ext cx="7891272" cy="553583"/>
          </a:xfrm>
        </p:spPr>
        <p:txBody>
          <a:bodyPr/>
          <a:lstStyle/>
          <a:p>
            <a:r>
              <a:rPr lang="en-US" dirty="0" smtClean="0"/>
              <a:t>GROUP 1 </a:t>
            </a:r>
            <a:r>
              <a:rPr lang="mr-IN" dirty="0" smtClean="0"/>
              <a:t>–</a:t>
            </a:r>
            <a:r>
              <a:rPr lang="en-US" dirty="0" smtClean="0"/>
              <a:t> FRIMPONG FELIX NANA </a:t>
            </a:r>
            <a:r>
              <a:rPr lang="mr-IN" dirty="0" smtClean="0"/>
              <a:t>–</a:t>
            </a:r>
            <a:r>
              <a:rPr lang="en-US" dirty="0" smtClean="0"/>
              <a:t> F15040121</a:t>
            </a:r>
          </a:p>
        </p:txBody>
      </p:sp>
    </p:spTree>
    <p:extLst>
      <p:ext uri="{BB962C8B-B14F-4D97-AF65-F5344CB8AC3E}">
        <p14:creationId xmlns:p14="http://schemas.microsoft.com/office/powerpoint/2010/main" val="7035820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2073</TotalTime>
  <Words>39</Words>
  <Application>Microsoft Macintosh PowerPoint</Application>
  <PresentationFormat>Widescreen</PresentationFormat>
  <Paragraphs>23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Calibri</vt:lpstr>
      <vt:lpstr>Mangal</vt:lpstr>
      <vt:lpstr>Rockwell</vt:lpstr>
      <vt:lpstr>Rockwell Condensed</vt:lpstr>
      <vt:lpstr>Rockwell Extra Bold</vt:lpstr>
      <vt:lpstr>Wingdings</vt:lpstr>
      <vt:lpstr>Wood Type</vt:lpstr>
      <vt:lpstr>E-VOTE FINAL PRESENTATION</vt:lpstr>
      <vt:lpstr>REALIZED FUNCTIONALITITES</vt:lpstr>
      <vt:lpstr>Development</vt:lpstr>
      <vt:lpstr>GIT PAGE IMAGEs</vt:lpstr>
      <vt:lpstr>GIT page images</vt:lpstr>
      <vt:lpstr>Git page images</vt:lpstr>
      <vt:lpstr>App demonstration</vt:lpstr>
      <vt:lpstr>E-VOTE FINAL PRESENTATION- Thank you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E-VOTE FINAL PRESENTATION</dc:title>
  <dc:creator>Microsoft Office User</dc:creator>
  <cp:lastModifiedBy>Microsoft Office User</cp:lastModifiedBy>
  <cp:revision>3</cp:revision>
  <dcterms:created xsi:type="dcterms:W3CDTF">2017-12-26T05:23:03Z</dcterms:created>
  <dcterms:modified xsi:type="dcterms:W3CDTF">2017-12-27T15:56:19Z</dcterms:modified>
</cp:coreProperties>
</file>

<file path=docProps/thumbnail.jpeg>
</file>